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5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54CCC9-7EA2-416D-97D5-F865FF5F83C6}" v="15" dt="2023-05-30T16:14:20.190"/>
    <p1510:client id="{5E83E605-792E-4DE7-A10E-AEBC542B4F7C}" v="49" dt="2023-05-30T20:11:55.191"/>
    <p1510:client id="{74237998-EFA4-4EF3-862C-0B192CCF3FA7}" v="27" dt="2023-05-30T16:22:20.163"/>
    <p1510:client id="{D9AC3AAF-B120-46A1-8EE3-E89B12CA7AC1}" v="581" dt="2023-05-30T20:05:23.1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416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002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791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635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7113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25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3986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9692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986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117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051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955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24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792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97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889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799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14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  <p:sldLayoutId id="214748387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993605" y="262460"/>
            <a:ext cx="8908815" cy="449674"/>
          </a:xfrm>
        </p:spPr>
        <p:txBody>
          <a:bodyPr>
            <a:normAutofit/>
          </a:bodyPr>
          <a:lstStyle/>
          <a:p>
            <a:pPr algn="ctr"/>
            <a:r>
              <a:rPr lang="ru-RU" sz="1600">
                <a:latin typeface="Calibri"/>
                <a:ea typeface="+mj-lt"/>
                <a:cs typeface="+mj-lt"/>
              </a:rPr>
              <a:t>ФГБОУ ВО «Российский экономический университет им. Г.В. Плеханова»</a:t>
            </a:r>
            <a:endParaRPr lang="ru-RU" sz="1600">
              <a:latin typeface="Calibri"/>
              <a:ea typeface="Calibri"/>
              <a:cs typeface="Calibri Ligh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55703" y="1363075"/>
            <a:ext cx="10003465" cy="50616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ru-RU" sz="1600" dirty="0">
              <a:latin typeface="Calibri"/>
              <a:ea typeface="+mn-lt"/>
              <a:cs typeface="+mn-lt"/>
            </a:endParaRPr>
          </a:p>
          <a:p>
            <a:pPr algn="ctr"/>
            <a:endParaRPr lang="ru-RU" sz="1600" dirty="0">
              <a:latin typeface="Calibri"/>
              <a:ea typeface="+mn-lt"/>
              <a:cs typeface="+mn-lt"/>
            </a:endParaRPr>
          </a:p>
          <a:p>
            <a:pPr algn="ctr"/>
            <a:r>
              <a:rPr lang="ru-RU" sz="1600" dirty="0">
                <a:latin typeface="Calibri"/>
                <a:ea typeface="+mn-lt"/>
                <a:cs typeface="+mn-lt"/>
              </a:rPr>
              <a:t>Итоговый проект на тему:</a:t>
            </a:r>
            <a:endParaRPr lang="ru-RU" dirty="0"/>
          </a:p>
          <a:p>
            <a:pPr algn="ctr"/>
            <a:r>
              <a:rPr lang="ru-RU" sz="1600" b="1" dirty="0">
                <a:latin typeface="Calibri"/>
                <a:ea typeface="+mn-lt"/>
                <a:cs typeface="+mn-lt"/>
              </a:rPr>
              <a:t>«</a:t>
            </a:r>
            <a:r>
              <a:rPr lang="ru-RU" sz="1600" b="1" dirty="0">
                <a:latin typeface="Calibri"/>
                <a:ea typeface="Calibri"/>
                <a:cs typeface="Calibri" panose="020F0502020204030204"/>
              </a:rPr>
              <a:t>Разработка интернет-магазина на Java Spring</a:t>
            </a:r>
            <a:r>
              <a:rPr lang="ru-RU" sz="1600" b="1" dirty="0">
                <a:latin typeface="Calibri"/>
                <a:ea typeface="+mn-lt"/>
                <a:cs typeface="+mn-lt"/>
              </a:rPr>
              <a:t>»</a:t>
            </a:r>
            <a:r>
              <a:rPr lang="ru-RU" sz="1600" b="1" dirty="0">
                <a:latin typeface="Calibri"/>
                <a:ea typeface="Calibri"/>
                <a:cs typeface="Calibri" panose="020F0502020204030204"/>
              </a:rPr>
              <a:t> </a:t>
            </a:r>
            <a:endParaRPr lang="ru-RU" b="1">
              <a:latin typeface="Calibri"/>
              <a:cs typeface="Calibri"/>
            </a:endParaRPr>
          </a:p>
          <a:p>
            <a:pPr algn="ctr"/>
            <a:endParaRPr lang="ru-RU" sz="1600" dirty="0">
              <a:ea typeface="Calibri"/>
              <a:cs typeface="Calibri" panose="020F0502020204030204"/>
            </a:endParaRPr>
          </a:p>
          <a:p>
            <a:pPr algn="ctr"/>
            <a:r>
              <a:rPr lang="ru-RU" sz="1600" dirty="0">
                <a:latin typeface="Calibri"/>
                <a:ea typeface="+mn-lt"/>
                <a:cs typeface="+mn-lt"/>
              </a:rPr>
              <a:t>Программа профессиональной переподготовки: </a:t>
            </a:r>
            <a:r>
              <a:rPr lang="ru-RU" sz="1600" b="1" dirty="0" err="1">
                <a:latin typeface="Calibri"/>
                <a:ea typeface="+mn-lt"/>
                <a:cs typeface="+mn-lt"/>
              </a:rPr>
              <a:t>Fullstack</a:t>
            </a:r>
            <a:r>
              <a:rPr lang="ru-RU" sz="1600" b="1" dirty="0">
                <a:latin typeface="Calibri"/>
                <a:ea typeface="+mn-lt"/>
                <a:cs typeface="+mn-lt"/>
              </a:rPr>
              <a:t>-разработка на языке Java </a:t>
            </a:r>
          </a:p>
          <a:p>
            <a:pPr algn="ctr"/>
            <a:endParaRPr lang="ru-RU" sz="1600" b="1">
              <a:latin typeface="Calibri"/>
              <a:ea typeface="Calibri"/>
              <a:cs typeface="Calibri"/>
            </a:endParaRPr>
          </a:p>
          <a:p>
            <a:pPr algn="ctr"/>
            <a:endParaRPr lang="ru-RU" sz="1600" b="1">
              <a:latin typeface="Times New Roman"/>
              <a:ea typeface="Calibri"/>
              <a:cs typeface="Calibri"/>
            </a:endParaRPr>
          </a:p>
          <a:p>
            <a:pPr algn="ctr"/>
            <a:endParaRPr lang="ru-RU" sz="1600" b="1" dirty="0">
              <a:latin typeface="Times New Roman"/>
              <a:ea typeface="Calibri"/>
              <a:cs typeface="Calibri"/>
            </a:endParaRPr>
          </a:p>
          <a:p>
            <a:pPr algn="ctr"/>
            <a:endParaRPr lang="ru-RU" sz="1600" b="1">
              <a:latin typeface="Times New Roman"/>
              <a:ea typeface="Calibri"/>
              <a:cs typeface="Calibri"/>
            </a:endParaRPr>
          </a:p>
          <a:p>
            <a:pPr algn="ctr"/>
            <a:endParaRPr lang="ru-RU" sz="1600" b="1" dirty="0">
              <a:latin typeface="Times New Roman"/>
              <a:ea typeface="Calibri"/>
              <a:cs typeface="Calibri"/>
            </a:endParaRPr>
          </a:p>
          <a:p>
            <a:r>
              <a:rPr lang="ru-RU" sz="1600" dirty="0">
                <a:latin typeface="Calibri"/>
                <a:ea typeface="Calibri"/>
                <a:cs typeface="Calibri"/>
              </a:rPr>
              <a:t>Ахметов Тимур </a:t>
            </a:r>
            <a:r>
              <a:rPr lang="ru-RU" sz="1600" dirty="0" err="1">
                <a:latin typeface="Calibri"/>
                <a:ea typeface="Calibri"/>
                <a:cs typeface="Calibri"/>
              </a:rPr>
              <a:t>Рафисович</a:t>
            </a:r>
            <a:endParaRPr lang="ru-RU" sz="1600" dirty="0">
              <a:latin typeface="Calibri"/>
              <a:ea typeface="Calibri"/>
              <a:cs typeface="Calibri"/>
            </a:endParaRPr>
          </a:p>
          <a:p>
            <a:r>
              <a:rPr lang="ru-RU" sz="1600" dirty="0">
                <a:latin typeface="Calibri"/>
                <a:ea typeface="Calibri"/>
                <a:cs typeface="Calibri"/>
              </a:rPr>
              <a:t>Группа: FSJ-4-22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14416B-95EB-2466-AA78-D5D6899AD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681" y="449792"/>
            <a:ext cx="10167526" cy="996742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Calibri"/>
                <a:ea typeface="Calibri Light"/>
                <a:cs typeface="Calibri Light"/>
              </a:rPr>
              <a:t>Предметная область </a:t>
            </a:r>
            <a:endParaRPr lang="ru-RU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DC4010-32BE-8B4F-D3DA-5014FC4AB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8458" y="1839148"/>
            <a:ext cx="10018713" cy="42907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685800" algn="just">
              <a:buNone/>
            </a:pPr>
            <a:r>
              <a:rPr lang="ru-RU" dirty="0">
                <a:latin typeface="Calibri"/>
                <a:ea typeface="Calibri"/>
                <a:cs typeface="Calibri"/>
              </a:rPr>
              <a:t>В рамках итогового проекта был выбран интернет-магазин музыкальных инструментов (гитар). Разработанный на фреймворке Spring.   </a:t>
            </a:r>
            <a:endParaRPr lang="ru-RU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319462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645D3D-CECB-70FD-511F-A01444AC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2863" y="271051"/>
            <a:ext cx="9000245" cy="672733"/>
          </a:xfrm>
        </p:spPr>
        <p:txBody>
          <a:bodyPr>
            <a:normAutofit/>
          </a:bodyPr>
          <a:lstStyle/>
          <a:p>
            <a:pPr algn="ctr"/>
            <a:r>
              <a:rPr lang="ru-RU" sz="3200">
                <a:latin typeface="Calibri"/>
                <a:ea typeface="+mj-lt"/>
                <a:cs typeface="+mj-lt"/>
              </a:rPr>
              <a:t>ER-модель</a:t>
            </a:r>
            <a:endParaRPr lang="ru-RU" sz="3200" b="1">
              <a:latin typeface="Calibri"/>
              <a:ea typeface="Calibri"/>
              <a:cs typeface="Calibri"/>
            </a:endParaRPr>
          </a:p>
        </p:txBody>
      </p:sp>
      <p:pic>
        <p:nvPicPr>
          <p:cNvPr id="4" name="Рисунок 4" descr="Изображение выглядит как текст, карта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ED306BAD-A0A0-C63F-6D1B-78BDFF16BD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5777" y="1071829"/>
            <a:ext cx="8997262" cy="5292078"/>
          </a:xfrm>
        </p:spPr>
      </p:pic>
    </p:spTree>
    <p:extLst>
      <p:ext uri="{BB962C8B-B14F-4D97-AF65-F5344CB8AC3E}">
        <p14:creationId xmlns:p14="http://schemas.microsoft.com/office/powerpoint/2010/main" val="269442295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AE7ACC-6E58-0B0F-D547-D2274DAC1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776" y="256612"/>
            <a:ext cx="10241691" cy="645606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Calibri"/>
                <a:ea typeface="+mj-lt"/>
                <a:cs typeface="+mj-lt"/>
              </a:rPr>
              <a:t>Инструментальные средства</a:t>
            </a:r>
            <a:endParaRPr lang="ru-RU" sz="3200">
              <a:latin typeface="Calibri"/>
              <a:ea typeface="Calibri"/>
              <a:cs typeface="Calibri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561865-C35E-F26C-40E7-5CE6B8F76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8119" y="1017077"/>
            <a:ext cx="10313607" cy="5028183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0" indent="0" algn="r">
              <a:buNone/>
            </a:pPr>
            <a:r>
              <a:rPr lang="ru-RU" sz="2400" dirty="0">
                <a:cs typeface="Calibri"/>
              </a:rPr>
              <a:t>Проект разработан на языке Java с использование фреймворка Spring</a:t>
            </a:r>
            <a:endParaRPr lang="ru-RU" sz="24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ru-RU" sz="2400" dirty="0">
                <a:cs typeface="Calibri"/>
              </a:rPr>
              <a:t>IDE - </a:t>
            </a:r>
            <a:r>
              <a:rPr lang="ru-RU" sz="2400" dirty="0" err="1">
                <a:ea typeface="+mn-lt"/>
                <a:cs typeface="+mn-lt"/>
              </a:rPr>
              <a:t>IntelliJ</a:t>
            </a:r>
            <a:r>
              <a:rPr lang="ru-RU" sz="2400" dirty="0">
                <a:ea typeface="+mn-lt"/>
                <a:cs typeface="+mn-lt"/>
              </a:rPr>
              <a:t> IDEA. </a:t>
            </a:r>
          </a:p>
          <a:p>
            <a:pPr marL="0" indent="0">
              <a:buNone/>
            </a:pPr>
            <a:r>
              <a:rPr lang="ru-RU" sz="2400" dirty="0">
                <a:cs typeface="Calibri"/>
              </a:rPr>
              <a:t>Использованные зависимости: </a:t>
            </a:r>
            <a:endParaRPr lang="ru-RU" sz="2400">
              <a:ea typeface="Calibri"/>
              <a:cs typeface="Calibri"/>
            </a:endParaRPr>
          </a:p>
          <a:p>
            <a:pPr marL="457200" indent="-457200"/>
            <a:r>
              <a:rPr lang="ru-RU" sz="2400" dirty="0">
                <a:cs typeface="Calibri"/>
              </a:rPr>
              <a:t>Spring Web</a:t>
            </a:r>
            <a:endParaRPr lang="ru-RU" sz="2400">
              <a:ea typeface="Calibri"/>
              <a:cs typeface="Calibri"/>
            </a:endParaRPr>
          </a:p>
          <a:p>
            <a:pPr marL="457200" indent="-457200"/>
            <a:r>
              <a:rPr lang="ru-RU" sz="2400" err="1">
                <a:cs typeface="Calibri"/>
              </a:rPr>
              <a:t>Thymeleaf</a:t>
            </a:r>
            <a:endParaRPr lang="ru-RU" sz="2400">
              <a:ea typeface="Calibri"/>
              <a:cs typeface="Calibri"/>
            </a:endParaRPr>
          </a:p>
          <a:p>
            <a:pPr marL="457200" indent="-457200"/>
            <a:r>
              <a:rPr lang="ru-RU" sz="2400" dirty="0">
                <a:cs typeface="Calibri"/>
              </a:rPr>
              <a:t>Spring Boot </a:t>
            </a:r>
            <a:r>
              <a:rPr lang="ru-RU" sz="2400" err="1">
                <a:cs typeface="Calibri"/>
              </a:rPr>
              <a:t>Devtools</a:t>
            </a:r>
            <a:endParaRPr lang="ru-RU" sz="2400">
              <a:ea typeface="Calibri"/>
              <a:cs typeface="Calibri"/>
            </a:endParaRPr>
          </a:p>
          <a:p>
            <a:pPr marL="457200" indent="-457200"/>
            <a:r>
              <a:rPr lang="ru-RU" sz="2400" dirty="0">
                <a:cs typeface="Calibri"/>
              </a:rPr>
              <a:t>Spring Data JPA</a:t>
            </a:r>
            <a:endParaRPr lang="ru-RU" sz="2400">
              <a:ea typeface="Calibri"/>
              <a:cs typeface="Calibri"/>
            </a:endParaRPr>
          </a:p>
          <a:p>
            <a:pPr marL="457200" indent="-457200"/>
            <a:r>
              <a:rPr lang="ru-RU" sz="2400" err="1">
                <a:cs typeface="Calibri"/>
              </a:rPr>
              <a:t>Postgre</a:t>
            </a:r>
            <a:r>
              <a:rPr lang="ru-RU" sz="2400" dirty="0">
                <a:cs typeface="Calibri"/>
              </a:rPr>
              <a:t> SQL Driver</a:t>
            </a:r>
            <a:endParaRPr lang="ru-RU" sz="2400">
              <a:ea typeface="Calibri"/>
              <a:cs typeface="Calibri"/>
            </a:endParaRPr>
          </a:p>
          <a:p>
            <a:pPr marL="457200" indent="-457200"/>
            <a:r>
              <a:rPr lang="ru-RU" sz="2400" err="1">
                <a:cs typeface="Calibri"/>
              </a:rPr>
              <a:t>Validation</a:t>
            </a:r>
            <a:endParaRPr lang="ru-RU" sz="2400">
              <a:ea typeface="Calibri"/>
              <a:cs typeface="Calibri"/>
            </a:endParaRPr>
          </a:p>
          <a:p>
            <a:pPr marL="457200" indent="-457200"/>
            <a:r>
              <a:rPr lang="ru-RU" sz="2400" dirty="0">
                <a:cs typeface="Calibri"/>
              </a:rPr>
              <a:t>Spring Security</a:t>
            </a:r>
            <a:endParaRPr lang="ru-RU" sz="2400">
              <a:ea typeface="Calibri"/>
              <a:cs typeface="Calibri"/>
            </a:endParaRPr>
          </a:p>
          <a:p>
            <a:pPr marL="0" indent="0">
              <a:buNone/>
            </a:pPr>
            <a:endParaRPr lang="ru-RU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118583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4CCEE0-CF8B-B2D4-42F8-E2EE3BA53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6378" y="233421"/>
            <a:ext cx="9877648" cy="705332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Calibri"/>
                <a:ea typeface="Calibri Light"/>
                <a:cs typeface="Calibri Light"/>
              </a:rPr>
              <a:t>Результат</a:t>
            </a:r>
            <a:endParaRPr lang="ru-RU"/>
          </a:p>
        </p:txBody>
      </p:sp>
      <p:pic>
        <p:nvPicPr>
          <p:cNvPr id="4" name="proejct">
            <a:hlinkClick r:id="" action="ppaction://media"/>
            <a:extLst>
              <a:ext uri="{FF2B5EF4-FFF2-40B4-BE49-F238E27FC236}">
                <a16:creationId xmlns:a16="http://schemas.microsoft.com/office/drawing/2014/main" id="{4E2B51F4-D1F3-9F32-0169-3F6DE3F886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8995" y="938704"/>
            <a:ext cx="9815622" cy="532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4579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DF8B8A-296D-68E8-92A2-98F3E7F52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3015" y="2745199"/>
            <a:ext cx="9490193" cy="129974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z="3600" dirty="0">
                <a:latin typeface="Calibri"/>
                <a:ea typeface="Calibri Light"/>
                <a:cs typeface="Calibri Light"/>
              </a:rPr>
              <a:t>Спасибо за просмотр.</a:t>
            </a:r>
            <a:br>
              <a:rPr lang="ru-RU" sz="3600" dirty="0">
                <a:latin typeface="Calibri"/>
                <a:ea typeface="Calibri Light"/>
                <a:cs typeface="Calibri Light"/>
              </a:rPr>
            </a:br>
            <a:r>
              <a:rPr lang="ru-RU" sz="3600" dirty="0">
                <a:latin typeface="Calibri"/>
                <a:ea typeface="Calibri Light"/>
                <a:cs typeface="Calibri Light"/>
              </a:rPr>
              <a:t>Благодарю за обучение!</a:t>
            </a:r>
          </a:p>
        </p:txBody>
      </p:sp>
    </p:spTree>
    <p:extLst>
      <p:ext uri="{BB962C8B-B14F-4D97-AF65-F5344CB8AC3E}">
        <p14:creationId xmlns:p14="http://schemas.microsoft.com/office/powerpoint/2010/main" val="372239647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Широкоэкранный</PresentationFormat>
  <Slides>6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Parallax</vt:lpstr>
      <vt:lpstr>ФГБОУ ВО «Российский экономический университет им. Г.В. Плеханова»</vt:lpstr>
      <vt:lpstr>Предметная область </vt:lpstr>
      <vt:lpstr>ER-модель</vt:lpstr>
      <vt:lpstr>Инструментальные средства</vt:lpstr>
      <vt:lpstr>Результат</vt:lpstr>
      <vt:lpstr>Спасибо за просмотр. Благодарю за обучение!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revision>177</cp:revision>
  <dcterms:created xsi:type="dcterms:W3CDTF">2023-05-30T16:12:58Z</dcterms:created>
  <dcterms:modified xsi:type="dcterms:W3CDTF">2023-05-30T20:13:13Z</dcterms:modified>
</cp:coreProperties>
</file>

<file path=docProps/thumbnail.jpeg>
</file>